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Grafiken, Symbol, Screenshot, Schwarz enthält.&#10;&#10;Automatisch generierte Beschreibung">
            <a:extLst>
              <a:ext uri="{FF2B5EF4-FFF2-40B4-BE49-F238E27FC236}">
                <a16:creationId xmlns:a16="http://schemas.microsoft.com/office/drawing/2014/main" id="{103656EE-53FB-C23B-28CE-7FF35C1904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2038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7195" y="3015048"/>
            <a:ext cx="7833729" cy="72638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7948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557372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pic>
        <p:nvPicPr>
          <p:cNvPr id="10" name="Grafik 9" descr="Ein Bild, das Text, Schrift, Design, Grafiken enthält.&#10;&#10;Automatisch generierte Beschreibung">
            <a:extLst>
              <a:ext uri="{FF2B5EF4-FFF2-40B4-BE49-F238E27FC236}">
                <a16:creationId xmlns:a16="http://schemas.microsoft.com/office/drawing/2014/main" id="{CE40B69D-E5C6-B6AA-2C64-FBE0EC473E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54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4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F8364-94E4-4BB3-A4C6-50D393EE0E7E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7D33F4-A8BE-4F8A-A39C-EDC86736C1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2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E928C-51E7-18CB-3C1B-57EC46972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4001136"/>
            <a:ext cx="5829300" cy="3448756"/>
          </a:xfrm>
        </p:spPr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könnt Ihr Euren eigenen Text eintragen!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8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A4-Papier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Hier könnt Ihr Euren eigenen Text eintragen!</vt:lpstr>
    </vt:vector>
  </TitlesOfParts>
  <Company>Deutscher Leichtathletik Verband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Brenner-Vacirca, Paola</dc:creator>
  <cp:lastModifiedBy>Billig, Meike</cp:lastModifiedBy>
  <cp:revision>6</cp:revision>
  <dcterms:created xsi:type="dcterms:W3CDTF">2024-03-19T10:08:23Z</dcterms:created>
  <dcterms:modified xsi:type="dcterms:W3CDTF">2024-03-19T11:42:45Z</dcterms:modified>
</cp:coreProperties>
</file>